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78" r:id="rId2"/>
    <p:sldId id="267" r:id="rId3"/>
    <p:sldId id="268" r:id="rId4"/>
    <p:sldId id="26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05806" y="4869160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878214" y="542362"/>
            <a:ext cx="6277030" cy="374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</a:p>
          <a:p>
            <a:pPr algn="ctr">
              <a:lnSpc>
                <a:spcPct val="150000"/>
              </a:lnSpc>
            </a:pP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constructs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تركيبات </a:t>
            </a:r>
            <a:r>
              <a:rPr lang="ar-IQ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التحكم</a:t>
            </a:r>
            <a:endParaRPr lang="ar-IQ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636" y="853737"/>
            <a:ext cx="3373905" cy="51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2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838200"/>
            <a:ext cx="7212013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2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174" y="1628800"/>
            <a:ext cx="3107978" cy="334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5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724" y="764704"/>
            <a:ext cx="3535363" cy="593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5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40" y="980728"/>
            <a:ext cx="803339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821755"/>
            <a:ext cx="7992888" cy="387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42" y="764703"/>
            <a:ext cx="2910763" cy="316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398" y="1936360"/>
            <a:ext cx="3759102" cy="467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سهم إلى اليمين 4"/>
          <p:cNvSpPr/>
          <p:nvPr/>
        </p:nvSpPr>
        <p:spPr>
          <a:xfrm>
            <a:off x="3870102" y="3501008"/>
            <a:ext cx="22322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0" y="836712"/>
            <a:ext cx="2920529" cy="279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470" y="2269459"/>
            <a:ext cx="3816424" cy="446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سهم إلى اليمين 1"/>
          <p:cNvSpPr/>
          <p:nvPr/>
        </p:nvSpPr>
        <p:spPr>
          <a:xfrm>
            <a:off x="3942110" y="3356992"/>
            <a:ext cx="2952328" cy="272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1052736"/>
            <a:ext cx="7717150" cy="98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2564904"/>
            <a:ext cx="757313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5" y="815252"/>
            <a:ext cx="8136905" cy="5092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836712"/>
            <a:ext cx="8424936" cy="5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1400461"/>
            <a:ext cx="8424936" cy="433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2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4" y="836712"/>
            <a:ext cx="3895856" cy="338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4217472"/>
            <a:ext cx="7679183" cy="263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2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1975</TotalTime>
  <Words>177</Words>
  <Application>Microsoft Office PowerPoint</Application>
  <PresentationFormat>مخصص</PresentationFormat>
  <Paragraphs>16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159</cp:revision>
  <dcterms:created xsi:type="dcterms:W3CDTF">2018-04-13T17:34:30Z</dcterms:created>
  <dcterms:modified xsi:type="dcterms:W3CDTF">2018-12-21T18:49:04Z</dcterms:modified>
</cp:coreProperties>
</file>